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8" r:id="rId2"/>
    <p:sldId id="277" r:id="rId3"/>
    <p:sldId id="259" r:id="rId4"/>
    <p:sldId id="261" r:id="rId5"/>
    <p:sldId id="271" r:id="rId6"/>
    <p:sldId id="273" r:id="rId7"/>
    <p:sldId id="276" r:id="rId8"/>
    <p:sldId id="260" r:id="rId9"/>
    <p:sldId id="262" r:id="rId10"/>
    <p:sldId id="269" r:id="rId11"/>
    <p:sldId id="270" r:id="rId12"/>
    <p:sldId id="274" r:id="rId13"/>
    <p:sldId id="272" r:id="rId14"/>
    <p:sldId id="266" r:id="rId15"/>
    <p:sldId id="25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0585" y="624115"/>
            <a:ext cx="8915399" cy="325338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НАУЧНО-ИССЛЕДОВАТЕЛЬСКОЙ, ПРОЕКТНОЙ ДЕЯТЕЛЬНОСТИ ПРИ ОБУЧЕНИИ МАТЕМАТИКЕ В СПО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9060" y="4655752"/>
            <a:ext cx="8534400" cy="1473200"/>
          </a:xfrm>
        </p:spPr>
        <p:txBody>
          <a:bodyPr anchor="ctr">
            <a:normAutofit fontScale="85000" lnSpcReduction="20000"/>
          </a:bodyPr>
          <a:lstStyle/>
          <a:p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Зверяка</a:t>
            </a:r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С.У. , начальник отдела Департамента управления учебным процессом ФГБОУ ВО «ЛГУ им. В. Даля»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1656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049490"/>
          </a:xfrm>
        </p:spPr>
        <p:txBody>
          <a:bodyPr>
            <a:normAutofit/>
          </a:bodyPr>
          <a:lstStyle/>
          <a:p>
            <a:pPr algn="ctr"/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НИР</a:t>
            </a: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690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067" t="15330" r="20303" b="15513"/>
          <a:stretch/>
        </p:blipFill>
        <p:spPr>
          <a:xfrm>
            <a:off x="948723" y="1365225"/>
            <a:ext cx="8467125" cy="51543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1039" y="159653"/>
            <a:ext cx="8911687" cy="128089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НИР  в форме рецензирования:</a:t>
            </a:r>
          </a:p>
        </p:txBody>
      </p:sp>
    </p:spTree>
    <p:extLst>
      <p:ext uri="{BB962C8B-B14F-4D97-AF65-F5344CB8AC3E}">
        <p14:creationId xmlns:p14="http://schemas.microsoft.com/office/powerpoint/2010/main" val="760298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9059" y="624110"/>
            <a:ext cx="7562807" cy="106876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7589" y="2133600"/>
            <a:ext cx="9787023" cy="2697892"/>
          </a:xfrm>
        </p:spPr>
        <p:txBody>
          <a:bodyPr/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самых распространенных жанров публичного высказывания. Основная цель - донести до слушателя определенную информацию, чтобы ее поняли и усвоили.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759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Как готовить доклад?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6378" y="1421027"/>
            <a:ext cx="9898234" cy="449019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основную мысль будущего доклада.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Проработать литературу, осмыслить ее.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Подбирая материал, обратить внимание на интересные факты. Сделать заметки.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рабочий план.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текст доклада полностью или в виде тезисов.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главные термины, слова.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правильно, не торопиться.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читать с листа, заглядывать в написанное незаметно, не сваливая головы.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прорепетировать текст доклада дома.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662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03194"/>
            <a:ext cx="7794170" cy="10885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публичной защиты НИР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285" t="10589" r="21690" b="7525"/>
          <a:stretch/>
        </p:blipFill>
        <p:spPr>
          <a:xfrm>
            <a:off x="1741714" y="1291770"/>
            <a:ext cx="6302536" cy="522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3541490"/>
          </a:xfrm>
        </p:spPr>
        <p:txBody>
          <a:bodyPr>
            <a:noAutofit/>
          </a:bodyPr>
          <a:lstStyle/>
          <a:p>
            <a:pPr algn="ctr"/>
            <a:b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b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3049902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3414"/>
          </a:xfrm>
        </p:spPr>
        <p:txBody>
          <a:bodyPr>
            <a:noAutofit/>
          </a:bodyPr>
          <a:lstStyle/>
          <a:p>
            <a:r>
              <a:rPr lang="ru-RU" sz="4400" b="1" dirty="0"/>
              <a:t>Нормативные документы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8670" y="1577546"/>
            <a:ext cx="9922947" cy="3777622"/>
          </a:xfrm>
        </p:spPr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МОН ЛНР от 10.12.2024 № 1401-од «Положение о республиканском конкурсе «Конкурс-защита научно-исследовательских работ научного объединения «Республиканская Малая Академия Наук».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МОН ЛНР от 27.12.2024 № 1475-од «О проведении республиканского конкурса «Конкурс-защита научно-исследовательских работ научного объединения «Республиканская Малая Академия Наук».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99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начинается работа над исследовательской работой?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850" y="2036707"/>
            <a:ext cx="10778360" cy="3585617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 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спланировать свою работу; выбрать тему работы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источники информации; определить задачи и цели исследования: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факты;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аргументировать мысли;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решение; составить план исследования;</a:t>
            </a:r>
          </a:p>
          <a:p>
            <a:pPr marL="0" lv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74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085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работы: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7782" y="1378857"/>
            <a:ext cx="9152847" cy="3396344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chemeClr val="tx1"/>
                </a:solidFill>
              </a:rPr>
              <a:t>выбор темы;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отбор и анализ научной литературы;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составление плана работы;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написание текста научной работы;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оформление текста работы;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подготовка к защите и защита научной работы.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24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Правила конспектирования: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0584" y="1631092"/>
            <a:ext cx="9614028" cy="300269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прочитать текст.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справку о лицах, событиях, которые упоминаются в тексте.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чтении делать заметки своими словами или записывать цитаты.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ссылку на издание.</a:t>
            </a:r>
          </a:p>
          <a:p>
            <a:pPr lvl="0"/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210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/>
              <a:t>Реферат </a:t>
            </a:r>
            <a:r>
              <a:rPr lang="ru-RU" sz="4400" dirty="0"/>
              <a:t>-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9816" y="2133601"/>
            <a:ext cx="10194796" cy="2117124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письменный доклад, разработанный на основе критического обзора, изучение нескольких источников, обычно не менее 15 Состоит из введения, основной части, заключения, списка использованных источников.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4779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тем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35211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  <a:p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Прикладная математика</a:t>
            </a:r>
          </a:p>
          <a:p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 моделирование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1593246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334" y="1465943"/>
            <a:ext cx="8596668" cy="2133599"/>
          </a:xfrm>
        </p:spPr>
        <p:txBody>
          <a:bodyPr anchor="ctr">
            <a:no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требования к научно-исследовательской работе</a:t>
            </a: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84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125" y="203196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научно-исследовательской работы (НИР)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228" y="1484085"/>
            <a:ext cx="11146972" cy="4074886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условных обозначений и сокращений (при необходимости);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основной части;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приложения.</a:t>
            </a:r>
          </a:p>
          <a:p>
            <a:pPr lvl="0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Отдельно подаются тезисы работы.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50933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131</TotalTime>
  <Words>402</Words>
  <Application>Microsoft Office PowerPoint</Application>
  <PresentationFormat>Широкоэкранный</PresentationFormat>
  <Paragraphs>58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Легкий дым</vt:lpstr>
      <vt:lpstr>ОРГАНИЗАЦИЯ НАУЧНО-ИССЛЕДОВАТЕЛЬСКОЙ, ПРОЕКТНОЙ ДЕЯТЕЛЬНОСТИ ПРИ ОБУЧЕНИИ МАТЕМАТИКЕ В СПО</vt:lpstr>
      <vt:lpstr>Нормативные документы </vt:lpstr>
      <vt:lpstr>С чего начинается работа над исследовательской работой? </vt:lpstr>
      <vt:lpstr>Основные этапы работы: </vt:lpstr>
      <vt:lpstr>Правила конспектирования: </vt:lpstr>
      <vt:lpstr>Реферат - </vt:lpstr>
      <vt:lpstr>Предложение тем  </vt:lpstr>
      <vt:lpstr>Основные требования к научно-исследовательской работе </vt:lpstr>
      <vt:lpstr>Структура научно-исследовательской работы (НИР)</vt:lpstr>
      <vt:lpstr>  Оформление НИР </vt:lpstr>
      <vt:lpstr>Критерии оценивания НИР  в форме рецензирования:</vt:lpstr>
      <vt:lpstr>Доклад</vt:lpstr>
      <vt:lpstr>Как готовить доклад? </vt:lpstr>
      <vt:lpstr>Критерии оценивания публичной защиты НИР</vt:lpstr>
      <vt:lpstr>  СПАСИБО 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НАПИСАНИЯ И ЗАЩИТЫ НАУЧНО-ИССЛЕДОВАТЕЛЬСКИХ РАБОТ НОРМАН</dc:title>
  <dc:creator>MSI</dc:creator>
  <cp:lastModifiedBy>Пользователь</cp:lastModifiedBy>
  <cp:revision>12</cp:revision>
  <dcterms:created xsi:type="dcterms:W3CDTF">2025-02-05T19:17:42Z</dcterms:created>
  <dcterms:modified xsi:type="dcterms:W3CDTF">2025-10-15T10:57:02Z</dcterms:modified>
</cp:coreProperties>
</file>